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41" d="100"/>
          <a:sy n="41" d="100"/>
        </p:scale>
        <p:origin x="78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858CB-F39C-9843-B68E-AE0701BA5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B56541-335E-4442-8096-D4607AF8A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50346-B4BF-EF48-A756-F912ED090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AF6F5-48F2-B341-A3EB-56FBBE3C3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FBAB2-D079-9349-ABBE-6B330FEDB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5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DB0F3-FD64-D645-BA60-DBDC9953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420332-C6B3-4447-A1B8-7F4EFA386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BC9AC-253A-BF44-BC7F-AD833ECA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249FD-17FF-8E48-8DA6-A814FD33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FFD05-1977-E74F-9746-6B4288F4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4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C7407D-1813-4C4B-8E19-35F1EF57D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AAFFD-965B-DF4E-8515-BD776DA0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7071-D707-D94A-83E6-D7D5243AE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026A0-5AC0-0D4C-81FF-27C9B65C9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C8BF7-094F-8148-847C-0FB52FC6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2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A0B86-6055-1B42-A205-B9A47A73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88E11-6EAC-1148-9EC5-FE4742176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B8862-00E0-A945-A813-D14D16D5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833DD-1FBD-7F47-B881-4B3C869FD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D1676-A311-4B42-8013-41825588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1FB55-2CB3-164D-8FC0-84508049A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8651E-7CD6-344E-8EC3-38422F621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0D3AB-330C-8243-8CE2-72E0BC6C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68179-5D76-A747-BBD5-44CDB83A4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CFDC-BD1B-A74A-86BC-F7991632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8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0BB92-26AD-E345-9036-BD895373D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F6527-4AC2-2148-8769-93A616B170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D3F2C1-47BF-3C46-9A86-DF5B5E694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3166C-C281-0B4E-AF05-5AB5E6F6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45AA8-65FF-1F49-9E4B-8B7651FE3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A4597-8CA9-B94A-B665-314D047DF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7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FB1AA-92E9-EC42-A7A3-CF41D471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D3E9-DD92-C44D-B7E3-417B8F658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E6B74-B253-5242-BCC9-C13F611B9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0F854E-BC3C-C649-89CB-EF1075734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25BE2F-93E5-8A4A-8419-934D5BD744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784525-2073-4A47-A787-45DE0642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307995-DCA3-6544-8F19-500291CFC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8905C-C9A6-5941-B023-F129FF22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9C41C-7CEF-5048-8E1A-59A07C09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B3B9DE-BB97-DE45-914F-70F257282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0F991-C21F-AF4A-9DEA-D4BD8E55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09A0D1-33DB-FF4C-AC5E-3922B3B8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33AD07-99C3-704C-AC31-BB6387C1D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95F187-110E-5647-9139-8D314A18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1E82B-D399-1046-B5B0-4126B56C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3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8B097-DCAB-C54E-BD9C-075102247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3CE5D-FC07-A646-97FA-E36815F84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DB88E-BB71-2B4D-A666-2B35B4955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27945-6477-6E44-9C5E-8DC20AC04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065AD-3DD7-BD4C-998D-566063D08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5763E5-966F-2E40-9FB0-083FDAC4F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4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0E952-71D5-5E4E-8D68-556B94D3A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94BAD5-8BC0-8D4D-9CE6-907D0272E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8B30A-FAE1-844F-B71C-BD2FCA043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8F5BE1-8FB6-9447-A840-D04FAD88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0482A-7A9C-1D45-B61F-B09BFD813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B0EF1-E24F-5748-8EA6-B3EDEC514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1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846A6E-C1A8-244B-B8DC-A7C7B555D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03CAC-42C3-CB40-9D37-5FAADABB3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FB408-79F4-4D40-94B1-FD6EC4A4F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12E2D-4472-B14A-8860-069C5208A523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0ABAF-2C19-6D46-9518-5FD8BBC2D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A7548-9CCA-E742-8AE5-CA3F16648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9A2F5-8414-834A-9F9A-A3230B3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5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44387118-3A8F-AF4A-811A-BB2A13AB1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723" y="518983"/>
            <a:ext cx="9258519" cy="586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40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</dc:creator>
  <cp:lastModifiedBy>Jenna Morton</cp:lastModifiedBy>
  <cp:revision>1</cp:revision>
  <dcterms:created xsi:type="dcterms:W3CDTF">2020-01-27T18:38:22Z</dcterms:created>
  <dcterms:modified xsi:type="dcterms:W3CDTF">2020-06-30T01:54:02Z</dcterms:modified>
</cp:coreProperties>
</file>